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82" r:id="rId6"/>
    <p:sldId id="277" r:id="rId7"/>
    <p:sldId id="262" r:id="rId8"/>
    <p:sldId id="263" r:id="rId9"/>
    <p:sldId id="260" r:id="rId10"/>
    <p:sldId id="264" r:id="rId11"/>
    <p:sldId id="265" r:id="rId12"/>
    <p:sldId id="278" r:id="rId13"/>
    <p:sldId id="266" r:id="rId14"/>
    <p:sldId id="271" r:id="rId15"/>
    <p:sldId id="279" r:id="rId16"/>
    <p:sldId id="267" r:id="rId17"/>
    <p:sldId id="273" r:id="rId18"/>
    <p:sldId id="28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7" autoAdjust="0"/>
    <p:restoredTop sz="94660"/>
  </p:normalViewPr>
  <p:slideViewPr>
    <p:cSldViewPr snapToGrid="0">
      <p:cViewPr>
        <p:scale>
          <a:sx n="75" d="100"/>
          <a:sy n="75" d="100"/>
        </p:scale>
        <p:origin x="533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4A1C2-61B4-4DF2-A348-514C0C257A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488D876-559A-450D-B8D9-E150066781A2}">
      <dgm:prSet phldrT="[Texte]" custT="1"/>
      <dgm:spPr/>
      <dgm:t>
        <a:bodyPr/>
        <a:lstStyle/>
        <a:p>
          <a:r>
            <a:rPr lang="fr-FR" sz="2400" b="0" i="0" dirty="0"/>
            <a:t>Une </a:t>
          </a:r>
          <a:r>
            <a:rPr lang="fr-FR" sz="2400" b="0" i="0" dirty="0" err="1"/>
            <a:t>homepage</a:t>
          </a:r>
          <a:r>
            <a:rPr lang="fr-FR" sz="2400" b="0" i="0" dirty="0"/>
            <a:t> de présentation de l'école</a:t>
          </a:r>
          <a:endParaRPr lang="fr-FR" sz="2400" dirty="0"/>
        </a:p>
      </dgm:t>
    </dgm:pt>
    <dgm:pt modelId="{81F93775-A12E-4C08-A94F-021F1B811741}" type="parTrans" cxnId="{6134B8AC-DB7A-448C-B76D-F596E0A4209B}">
      <dgm:prSet/>
      <dgm:spPr/>
      <dgm:t>
        <a:bodyPr/>
        <a:lstStyle/>
        <a:p>
          <a:endParaRPr lang="fr-FR"/>
        </a:p>
      </dgm:t>
    </dgm:pt>
    <dgm:pt modelId="{D594BBBB-E286-4478-96B8-D7104F896540}" type="sibTrans" cxnId="{6134B8AC-DB7A-448C-B76D-F596E0A4209B}">
      <dgm:prSet/>
      <dgm:spPr/>
      <dgm:t>
        <a:bodyPr/>
        <a:lstStyle/>
        <a:p>
          <a:endParaRPr lang="fr-FR"/>
        </a:p>
      </dgm:t>
    </dgm:pt>
    <dgm:pt modelId="{1C26062C-266B-4F98-A35B-1D94E6A02F66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2400" b="0" i="0" dirty="0"/>
            <a:t>Une page avec la liste des </a:t>
          </a:r>
          <a:r>
            <a:rPr lang="fr-FR" sz="2400" b="0" i="0" dirty="0" err="1"/>
            <a:t>thémes</a:t>
          </a:r>
          <a:r>
            <a:rPr lang="fr-FR" sz="2400" b="0" i="0" dirty="0"/>
            <a:t> abordés (cours)</a:t>
          </a:r>
          <a:endParaRPr lang="fr-FR" sz="2400" dirty="0"/>
        </a:p>
      </dgm:t>
    </dgm:pt>
    <dgm:pt modelId="{D40C7E49-0D22-44BA-BA3E-E5CFFA8147EC}" type="parTrans" cxnId="{7E4D53A2-6C2C-40CD-AA2C-4D142CD569D1}">
      <dgm:prSet/>
      <dgm:spPr/>
      <dgm:t>
        <a:bodyPr/>
        <a:lstStyle/>
        <a:p>
          <a:endParaRPr lang="fr-FR"/>
        </a:p>
      </dgm:t>
    </dgm:pt>
    <dgm:pt modelId="{8AEC6371-B099-4F45-B037-BAA495BEC103}" type="sibTrans" cxnId="{7E4D53A2-6C2C-40CD-AA2C-4D142CD569D1}">
      <dgm:prSet/>
      <dgm:spPr/>
      <dgm:t>
        <a:bodyPr/>
        <a:lstStyle/>
        <a:p>
          <a:endParaRPr lang="fr-FR"/>
        </a:p>
      </dgm:t>
    </dgm:pt>
    <dgm:pt modelId="{A1724917-E5A4-4FAE-85A9-2CFD165E340D}">
      <dgm:prSet phldrT="[Texte]" custT="1"/>
      <dgm:spPr/>
      <dgm:t>
        <a:bodyPr/>
        <a:lstStyle/>
        <a:p>
          <a:r>
            <a:rPr lang="fr-FR" sz="2400" b="0" i="0" dirty="0"/>
            <a:t>Une page avec le planning de la première semaine de cours (date, heure, thèmes</a:t>
          </a:r>
          <a:r>
            <a:rPr lang="fr-FR" sz="1700" b="0" i="0" dirty="0"/>
            <a:t>)</a:t>
          </a:r>
          <a:endParaRPr lang="fr-FR" sz="1700" dirty="0"/>
        </a:p>
      </dgm:t>
    </dgm:pt>
    <dgm:pt modelId="{EE4031F6-8545-42D8-8CE3-D61B34FBB639}" type="parTrans" cxnId="{2E0BC89D-5362-473B-BEB3-2CFD0CC0A25D}">
      <dgm:prSet/>
      <dgm:spPr/>
      <dgm:t>
        <a:bodyPr/>
        <a:lstStyle/>
        <a:p>
          <a:endParaRPr lang="fr-FR"/>
        </a:p>
      </dgm:t>
    </dgm:pt>
    <dgm:pt modelId="{8E0BB1EF-2B3E-48A0-852E-4A5098D8768A}" type="sibTrans" cxnId="{2E0BC89D-5362-473B-BEB3-2CFD0CC0A25D}">
      <dgm:prSet/>
      <dgm:spPr/>
      <dgm:t>
        <a:bodyPr/>
        <a:lstStyle/>
        <a:p>
          <a:endParaRPr lang="fr-FR"/>
        </a:p>
      </dgm:t>
    </dgm:pt>
    <dgm:pt modelId="{6F0C10CE-7683-4A35-B31C-A33725E2824B}">
      <dgm:prSet phldrT="[Texte]"/>
      <dgm:spPr/>
      <dgm:t>
        <a:bodyPr/>
        <a:lstStyle/>
        <a:p>
          <a:r>
            <a:rPr lang="fr-FR" dirty="0"/>
            <a:t>Le site doit être responsive</a:t>
          </a:r>
        </a:p>
      </dgm:t>
    </dgm:pt>
    <dgm:pt modelId="{98D9104B-11F7-4B43-8C61-E252DDCF22D0}" type="parTrans" cxnId="{0912A2B3-3068-4602-B5C6-ADFC07FA2586}">
      <dgm:prSet/>
      <dgm:spPr/>
      <dgm:t>
        <a:bodyPr/>
        <a:lstStyle/>
        <a:p>
          <a:endParaRPr lang="fr-FR"/>
        </a:p>
      </dgm:t>
    </dgm:pt>
    <dgm:pt modelId="{21533BC5-DAAC-4FA7-BBCA-7C0DF60F1A60}" type="sibTrans" cxnId="{0912A2B3-3068-4602-B5C6-ADFC07FA2586}">
      <dgm:prSet/>
      <dgm:spPr/>
      <dgm:t>
        <a:bodyPr/>
        <a:lstStyle/>
        <a:p>
          <a:endParaRPr lang="fr-FR"/>
        </a:p>
      </dgm:t>
    </dgm:pt>
    <dgm:pt modelId="{8F9F3F57-470E-40ED-8901-D7AF25C8439A}">
      <dgm:prSet phldrT="[Texte]"/>
      <dgm:spPr/>
      <dgm:t>
        <a:bodyPr/>
        <a:lstStyle/>
        <a:p>
          <a:r>
            <a:rPr lang="fr-FR" b="0" i="0" dirty="0"/>
            <a:t>Une page de contact</a:t>
          </a:r>
          <a:endParaRPr lang="fr-FR" dirty="0"/>
        </a:p>
      </dgm:t>
    </dgm:pt>
    <dgm:pt modelId="{AA77797E-150A-442B-9254-468B02A99CE2}" type="parTrans" cxnId="{08838F0E-76CD-42A3-9C95-3DE8419649F4}">
      <dgm:prSet/>
      <dgm:spPr/>
      <dgm:t>
        <a:bodyPr/>
        <a:lstStyle/>
        <a:p>
          <a:endParaRPr lang="fr-FR"/>
        </a:p>
      </dgm:t>
    </dgm:pt>
    <dgm:pt modelId="{35D1B251-771E-4A42-9469-1259BFDC42CD}" type="sibTrans" cxnId="{08838F0E-76CD-42A3-9C95-3DE8419649F4}">
      <dgm:prSet/>
      <dgm:spPr/>
      <dgm:t>
        <a:bodyPr/>
        <a:lstStyle/>
        <a:p>
          <a:endParaRPr lang="fr-FR"/>
        </a:p>
      </dgm:t>
    </dgm:pt>
    <dgm:pt modelId="{901662D5-BE79-4ACE-865C-3A9BBA85CF20}">
      <dgm:prSet phldrT="[Texte]"/>
      <dgm:spPr/>
      <dgm:t>
        <a:bodyPr/>
        <a:lstStyle/>
        <a:p>
          <a:r>
            <a:rPr lang="fr-FR" dirty="0"/>
            <a:t>U</a:t>
          </a:r>
          <a:r>
            <a:rPr lang="fr-FR" b="0" i="0" dirty="0"/>
            <a:t>n menu permettant de naviguer entre les différentes page</a:t>
          </a:r>
          <a:endParaRPr lang="fr-FR" dirty="0"/>
        </a:p>
      </dgm:t>
    </dgm:pt>
    <dgm:pt modelId="{20FD1C69-1BB2-4AE1-9B5D-585418127EF7}" type="parTrans" cxnId="{81971784-EF81-4AEB-97EB-93A5E63170A0}">
      <dgm:prSet/>
      <dgm:spPr/>
      <dgm:t>
        <a:bodyPr/>
        <a:lstStyle/>
        <a:p>
          <a:endParaRPr lang="fr-FR"/>
        </a:p>
      </dgm:t>
    </dgm:pt>
    <dgm:pt modelId="{4B996FF1-A96C-4B3E-82AC-A3F6C3A311C6}" type="sibTrans" cxnId="{81971784-EF81-4AEB-97EB-93A5E63170A0}">
      <dgm:prSet/>
      <dgm:spPr/>
      <dgm:t>
        <a:bodyPr/>
        <a:lstStyle/>
        <a:p>
          <a:endParaRPr lang="fr-FR"/>
        </a:p>
      </dgm:t>
    </dgm:pt>
    <dgm:pt modelId="{3B4694CC-7917-47FC-BBBD-73F6600B87E6}">
      <dgm:prSet phldrT="[Texte]"/>
      <dgm:spPr/>
      <dgm:t>
        <a:bodyPr/>
        <a:lstStyle/>
        <a:p>
          <a:r>
            <a:rPr lang="fr-FR" b="0" i="0" u="sng" dirty="0"/>
            <a:t>U</a:t>
          </a:r>
          <a:r>
            <a:rPr lang="fr-FR" b="0" i="0" dirty="0"/>
            <a:t>ne page avec le trombinoscope de votre promotion</a:t>
          </a:r>
          <a:endParaRPr lang="fr-FR" dirty="0"/>
        </a:p>
      </dgm:t>
    </dgm:pt>
    <dgm:pt modelId="{DD573EE7-54BE-4744-A375-AF9E6BCD3646}" type="sibTrans" cxnId="{91BCB3F0-C6AE-48EE-8829-FC2B391F9380}">
      <dgm:prSet/>
      <dgm:spPr/>
      <dgm:t>
        <a:bodyPr/>
        <a:lstStyle/>
        <a:p>
          <a:endParaRPr lang="fr-FR"/>
        </a:p>
      </dgm:t>
    </dgm:pt>
    <dgm:pt modelId="{93111F75-37D5-48A9-AA1B-BE3C39EE8E09}" type="parTrans" cxnId="{91BCB3F0-C6AE-48EE-8829-FC2B391F9380}">
      <dgm:prSet/>
      <dgm:spPr/>
      <dgm:t>
        <a:bodyPr/>
        <a:lstStyle/>
        <a:p>
          <a:endParaRPr lang="fr-FR"/>
        </a:p>
      </dgm:t>
    </dgm:pt>
    <dgm:pt modelId="{215B0507-CAAB-4D94-AD0E-588AFE638921}" type="pres">
      <dgm:prSet presAssocID="{DD54A1C2-61B4-4DF2-A348-514C0C257A45}" presName="Name0" presStyleCnt="0">
        <dgm:presLayoutVars>
          <dgm:chMax val="7"/>
          <dgm:chPref val="7"/>
          <dgm:dir/>
        </dgm:presLayoutVars>
      </dgm:prSet>
      <dgm:spPr/>
    </dgm:pt>
    <dgm:pt modelId="{AF7FE0B7-DB58-4AAB-B4BF-77281E8354E2}" type="pres">
      <dgm:prSet presAssocID="{DD54A1C2-61B4-4DF2-A348-514C0C257A45}" presName="Name1" presStyleCnt="0"/>
      <dgm:spPr/>
    </dgm:pt>
    <dgm:pt modelId="{12B05825-BF3B-4872-B961-467294456240}" type="pres">
      <dgm:prSet presAssocID="{DD54A1C2-61B4-4DF2-A348-514C0C257A45}" presName="cycle" presStyleCnt="0"/>
      <dgm:spPr/>
    </dgm:pt>
    <dgm:pt modelId="{79A8C240-3D00-490F-9A47-40C64E32120C}" type="pres">
      <dgm:prSet presAssocID="{DD54A1C2-61B4-4DF2-A348-514C0C257A45}" presName="srcNode" presStyleLbl="node1" presStyleIdx="0" presStyleCnt="7"/>
      <dgm:spPr/>
    </dgm:pt>
    <dgm:pt modelId="{3399AF5E-41BA-4F64-B81A-D35B8EFB2821}" type="pres">
      <dgm:prSet presAssocID="{DD54A1C2-61B4-4DF2-A348-514C0C257A45}" presName="conn" presStyleLbl="parChTrans1D2" presStyleIdx="0" presStyleCnt="1"/>
      <dgm:spPr/>
    </dgm:pt>
    <dgm:pt modelId="{BD78ED06-17F8-4A25-A47C-16A649C98234}" type="pres">
      <dgm:prSet presAssocID="{DD54A1C2-61B4-4DF2-A348-514C0C257A45}" presName="extraNode" presStyleLbl="node1" presStyleIdx="0" presStyleCnt="7"/>
      <dgm:spPr/>
    </dgm:pt>
    <dgm:pt modelId="{930513DC-B278-4D35-BCE0-34E39DC905E0}" type="pres">
      <dgm:prSet presAssocID="{DD54A1C2-61B4-4DF2-A348-514C0C257A45}" presName="dstNode" presStyleLbl="node1" presStyleIdx="0" presStyleCnt="7"/>
      <dgm:spPr/>
    </dgm:pt>
    <dgm:pt modelId="{75B6468C-C4AF-4321-9C68-0282A063D1DD}" type="pres">
      <dgm:prSet presAssocID="{A488D876-559A-450D-B8D9-E150066781A2}" presName="text_1" presStyleLbl="node1" presStyleIdx="0" presStyleCnt="7">
        <dgm:presLayoutVars>
          <dgm:bulletEnabled val="1"/>
        </dgm:presLayoutVars>
      </dgm:prSet>
      <dgm:spPr/>
    </dgm:pt>
    <dgm:pt modelId="{58968177-C222-4E0C-AEC7-DBF090DE9B09}" type="pres">
      <dgm:prSet presAssocID="{A488D876-559A-450D-B8D9-E150066781A2}" presName="accent_1" presStyleCnt="0"/>
      <dgm:spPr/>
    </dgm:pt>
    <dgm:pt modelId="{26B46ACF-B67B-43AB-BDBD-1813A3895CC3}" type="pres">
      <dgm:prSet presAssocID="{A488D876-559A-450D-B8D9-E150066781A2}" presName="accentRepeatNode" presStyleLbl="solidFgAcc1" presStyleIdx="0" presStyleCnt="7" custLinFactNeighborX="13445" custLinFactNeighborY="2530"/>
      <dgm:spPr/>
    </dgm:pt>
    <dgm:pt modelId="{D3998B5F-494D-440C-8939-C74BE2AF5C4A}" type="pres">
      <dgm:prSet presAssocID="{1C26062C-266B-4F98-A35B-1D94E6A02F66}" presName="text_2" presStyleLbl="node1" presStyleIdx="1" presStyleCnt="7" custLinFactNeighborX="-401" custLinFactNeighborY="-1788">
        <dgm:presLayoutVars>
          <dgm:bulletEnabled val="1"/>
        </dgm:presLayoutVars>
      </dgm:prSet>
      <dgm:spPr/>
    </dgm:pt>
    <dgm:pt modelId="{84200867-4D35-42FB-946D-F25BAD0B99E4}" type="pres">
      <dgm:prSet presAssocID="{1C26062C-266B-4F98-A35B-1D94E6A02F66}" presName="accent_2" presStyleCnt="0"/>
      <dgm:spPr/>
    </dgm:pt>
    <dgm:pt modelId="{151E0148-8D05-464B-8750-C2C1D416EDF0}" type="pres">
      <dgm:prSet presAssocID="{1C26062C-266B-4F98-A35B-1D94E6A02F66}" presName="accentRepeatNode" presStyleLbl="solidFgAcc1" presStyleIdx="1" presStyleCnt="7"/>
      <dgm:spPr/>
    </dgm:pt>
    <dgm:pt modelId="{7B9FB010-C29C-4176-8AEC-3E07C3EEAA15}" type="pres">
      <dgm:prSet presAssocID="{A1724917-E5A4-4FAE-85A9-2CFD165E340D}" presName="text_3" presStyleLbl="node1" presStyleIdx="2" presStyleCnt="7" custScaleY="142123">
        <dgm:presLayoutVars>
          <dgm:bulletEnabled val="1"/>
        </dgm:presLayoutVars>
      </dgm:prSet>
      <dgm:spPr/>
    </dgm:pt>
    <dgm:pt modelId="{27135740-80B7-40EE-ABF6-DE364ED85125}" type="pres">
      <dgm:prSet presAssocID="{A1724917-E5A4-4FAE-85A9-2CFD165E340D}" presName="accent_3" presStyleCnt="0"/>
      <dgm:spPr/>
    </dgm:pt>
    <dgm:pt modelId="{C2C69038-48AE-4668-ADDD-9EF423C5DB6D}" type="pres">
      <dgm:prSet presAssocID="{A1724917-E5A4-4FAE-85A9-2CFD165E340D}" presName="accentRepeatNode" presStyleLbl="solidFgAcc1" presStyleIdx="2" presStyleCnt="7" custScaleX="121043" custScaleY="119919"/>
      <dgm:spPr/>
    </dgm:pt>
    <dgm:pt modelId="{5570543C-BE81-4432-824D-335E8FF0CE25}" type="pres">
      <dgm:prSet presAssocID="{3B4694CC-7917-47FC-BBBD-73F6600B87E6}" presName="text_4" presStyleLbl="node1" presStyleIdx="3" presStyleCnt="7">
        <dgm:presLayoutVars>
          <dgm:bulletEnabled val="1"/>
        </dgm:presLayoutVars>
      </dgm:prSet>
      <dgm:spPr/>
    </dgm:pt>
    <dgm:pt modelId="{6C11B095-903C-4BFF-93E4-5326D88BEB25}" type="pres">
      <dgm:prSet presAssocID="{3B4694CC-7917-47FC-BBBD-73F6600B87E6}" presName="accent_4" presStyleCnt="0"/>
      <dgm:spPr/>
    </dgm:pt>
    <dgm:pt modelId="{EB1EE6F2-37BF-4474-A8B4-1866969C833A}" type="pres">
      <dgm:prSet presAssocID="{3B4694CC-7917-47FC-BBBD-73F6600B87E6}" presName="accentRepeatNode" presStyleLbl="solidFgAcc1" presStyleIdx="3" presStyleCnt="7"/>
      <dgm:spPr/>
    </dgm:pt>
    <dgm:pt modelId="{32B98904-C223-41AB-A8D0-F9A5411CF0FF}" type="pres">
      <dgm:prSet presAssocID="{8F9F3F57-470E-40ED-8901-D7AF25C8439A}" presName="text_5" presStyleLbl="node1" presStyleIdx="4" presStyleCnt="7">
        <dgm:presLayoutVars>
          <dgm:bulletEnabled val="1"/>
        </dgm:presLayoutVars>
      </dgm:prSet>
      <dgm:spPr/>
    </dgm:pt>
    <dgm:pt modelId="{32B95BC5-1823-422D-A8B6-ABE600A29A75}" type="pres">
      <dgm:prSet presAssocID="{8F9F3F57-470E-40ED-8901-D7AF25C8439A}" presName="accent_5" presStyleCnt="0"/>
      <dgm:spPr/>
    </dgm:pt>
    <dgm:pt modelId="{FDDAA044-26FE-4609-92B9-1433D11D657D}" type="pres">
      <dgm:prSet presAssocID="{8F9F3F57-470E-40ED-8901-D7AF25C8439A}" presName="accentRepeatNode" presStyleLbl="solidFgAcc1" presStyleIdx="4" presStyleCnt="7"/>
      <dgm:spPr/>
    </dgm:pt>
    <dgm:pt modelId="{39996D5F-F1E4-4F78-BECC-BE0FB7AE8E02}" type="pres">
      <dgm:prSet presAssocID="{901662D5-BE79-4ACE-865C-3A9BBA85CF20}" presName="text_6" presStyleLbl="node1" presStyleIdx="5" presStyleCnt="7">
        <dgm:presLayoutVars>
          <dgm:bulletEnabled val="1"/>
        </dgm:presLayoutVars>
      </dgm:prSet>
      <dgm:spPr/>
    </dgm:pt>
    <dgm:pt modelId="{E6E5AB4E-399F-4EA8-8D9D-12704A12067D}" type="pres">
      <dgm:prSet presAssocID="{901662D5-BE79-4ACE-865C-3A9BBA85CF20}" presName="accent_6" presStyleCnt="0"/>
      <dgm:spPr/>
    </dgm:pt>
    <dgm:pt modelId="{0C5A0BC2-422E-45DF-B470-032058A59EC8}" type="pres">
      <dgm:prSet presAssocID="{901662D5-BE79-4ACE-865C-3A9BBA85CF20}" presName="accentRepeatNode" presStyleLbl="solidFgAcc1" presStyleIdx="5" presStyleCnt="7"/>
      <dgm:spPr/>
    </dgm:pt>
    <dgm:pt modelId="{104C040F-C0CB-4501-ADA4-649F7BC23FBC}" type="pres">
      <dgm:prSet presAssocID="{6F0C10CE-7683-4A35-B31C-A33725E2824B}" presName="text_7" presStyleLbl="node1" presStyleIdx="6" presStyleCnt="7">
        <dgm:presLayoutVars>
          <dgm:bulletEnabled val="1"/>
        </dgm:presLayoutVars>
      </dgm:prSet>
      <dgm:spPr/>
    </dgm:pt>
    <dgm:pt modelId="{C5B685D2-A5B8-4488-A391-BABE58480608}" type="pres">
      <dgm:prSet presAssocID="{6F0C10CE-7683-4A35-B31C-A33725E2824B}" presName="accent_7" presStyleCnt="0"/>
      <dgm:spPr/>
    </dgm:pt>
    <dgm:pt modelId="{73D23182-8D3B-426F-8563-A1DEF44B8054}" type="pres">
      <dgm:prSet presAssocID="{6F0C10CE-7683-4A35-B31C-A33725E2824B}" presName="accentRepeatNode" presStyleLbl="solidFgAcc1" presStyleIdx="6" presStyleCnt="7"/>
      <dgm:spPr/>
    </dgm:pt>
  </dgm:ptLst>
  <dgm:cxnLst>
    <dgm:cxn modelId="{08838F0E-76CD-42A3-9C95-3DE8419649F4}" srcId="{DD54A1C2-61B4-4DF2-A348-514C0C257A45}" destId="{8F9F3F57-470E-40ED-8901-D7AF25C8439A}" srcOrd="4" destOrd="0" parTransId="{AA77797E-150A-442B-9254-468B02A99CE2}" sibTransId="{35D1B251-771E-4A42-9469-1259BFDC42CD}"/>
    <dgm:cxn modelId="{9E747164-B776-499C-B059-E3D54F2A411A}" type="presOf" srcId="{A1724917-E5A4-4FAE-85A9-2CFD165E340D}" destId="{7B9FB010-C29C-4176-8AEC-3E07C3EEAA15}" srcOrd="0" destOrd="0" presId="urn:microsoft.com/office/officeart/2008/layout/VerticalCurvedList"/>
    <dgm:cxn modelId="{C75BB565-85E1-4D7E-9BB7-EC46068B88EE}" type="presOf" srcId="{8F9F3F57-470E-40ED-8901-D7AF25C8439A}" destId="{32B98904-C223-41AB-A8D0-F9A5411CF0FF}" srcOrd="0" destOrd="0" presId="urn:microsoft.com/office/officeart/2008/layout/VerticalCurvedList"/>
    <dgm:cxn modelId="{B2B3F96D-4283-46F8-B504-1284FE82766C}" type="presOf" srcId="{DD54A1C2-61B4-4DF2-A348-514C0C257A45}" destId="{215B0507-CAAB-4D94-AD0E-588AFE638921}" srcOrd="0" destOrd="0" presId="urn:microsoft.com/office/officeart/2008/layout/VerticalCurvedList"/>
    <dgm:cxn modelId="{DDDC4852-9138-46AB-AAAA-54C731CB21A8}" type="presOf" srcId="{1C26062C-266B-4F98-A35B-1D94E6A02F66}" destId="{D3998B5F-494D-440C-8939-C74BE2AF5C4A}" srcOrd="0" destOrd="0" presId="urn:microsoft.com/office/officeart/2008/layout/VerticalCurvedList"/>
    <dgm:cxn modelId="{81971784-EF81-4AEB-97EB-93A5E63170A0}" srcId="{DD54A1C2-61B4-4DF2-A348-514C0C257A45}" destId="{901662D5-BE79-4ACE-865C-3A9BBA85CF20}" srcOrd="5" destOrd="0" parTransId="{20FD1C69-1BB2-4AE1-9B5D-585418127EF7}" sibTransId="{4B996FF1-A96C-4B3E-82AC-A3F6C3A311C6}"/>
    <dgm:cxn modelId="{96119594-89B4-4798-A9D6-7FEA3215B6C0}" type="presOf" srcId="{901662D5-BE79-4ACE-865C-3A9BBA85CF20}" destId="{39996D5F-F1E4-4F78-BECC-BE0FB7AE8E02}" srcOrd="0" destOrd="0" presId="urn:microsoft.com/office/officeart/2008/layout/VerticalCurvedList"/>
    <dgm:cxn modelId="{2E0BC89D-5362-473B-BEB3-2CFD0CC0A25D}" srcId="{DD54A1C2-61B4-4DF2-A348-514C0C257A45}" destId="{A1724917-E5A4-4FAE-85A9-2CFD165E340D}" srcOrd="2" destOrd="0" parTransId="{EE4031F6-8545-42D8-8CE3-D61B34FBB639}" sibTransId="{8E0BB1EF-2B3E-48A0-852E-4A5098D8768A}"/>
    <dgm:cxn modelId="{68DC42A2-ADD7-45E7-90C9-2B8CB10D6739}" type="presOf" srcId="{6F0C10CE-7683-4A35-B31C-A33725E2824B}" destId="{104C040F-C0CB-4501-ADA4-649F7BC23FBC}" srcOrd="0" destOrd="0" presId="urn:microsoft.com/office/officeart/2008/layout/VerticalCurvedList"/>
    <dgm:cxn modelId="{7E4D53A2-6C2C-40CD-AA2C-4D142CD569D1}" srcId="{DD54A1C2-61B4-4DF2-A348-514C0C257A45}" destId="{1C26062C-266B-4F98-A35B-1D94E6A02F66}" srcOrd="1" destOrd="0" parTransId="{D40C7E49-0D22-44BA-BA3E-E5CFFA8147EC}" sibTransId="{8AEC6371-B099-4F45-B037-BAA495BEC103}"/>
    <dgm:cxn modelId="{6134B8AC-DB7A-448C-B76D-F596E0A4209B}" srcId="{DD54A1C2-61B4-4DF2-A348-514C0C257A45}" destId="{A488D876-559A-450D-B8D9-E150066781A2}" srcOrd="0" destOrd="0" parTransId="{81F93775-A12E-4C08-A94F-021F1B811741}" sibTransId="{D594BBBB-E286-4478-96B8-D7104F896540}"/>
    <dgm:cxn modelId="{0912A2B3-3068-4602-B5C6-ADFC07FA2586}" srcId="{DD54A1C2-61B4-4DF2-A348-514C0C257A45}" destId="{6F0C10CE-7683-4A35-B31C-A33725E2824B}" srcOrd="6" destOrd="0" parTransId="{98D9104B-11F7-4B43-8C61-E252DDCF22D0}" sibTransId="{21533BC5-DAAC-4FA7-BBCA-7C0DF60F1A60}"/>
    <dgm:cxn modelId="{EE746ED2-6082-4C78-9502-02963B7A2A95}" type="presOf" srcId="{3B4694CC-7917-47FC-BBBD-73F6600B87E6}" destId="{5570543C-BE81-4432-824D-335E8FF0CE25}" srcOrd="0" destOrd="0" presId="urn:microsoft.com/office/officeart/2008/layout/VerticalCurvedList"/>
    <dgm:cxn modelId="{3AAAADDF-4B59-480F-B3DD-A2F35A793848}" type="presOf" srcId="{D594BBBB-E286-4478-96B8-D7104F896540}" destId="{3399AF5E-41BA-4F64-B81A-D35B8EFB2821}" srcOrd="0" destOrd="0" presId="urn:microsoft.com/office/officeart/2008/layout/VerticalCurvedList"/>
    <dgm:cxn modelId="{CE71B7EB-8DC8-46D5-B1AD-7214EFCBE4A0}" type="presOf" srcId="{A488D876-559A-450D-B8D9-E150066781A2}" destId="{75B6468C-C4AF-4321-9C68-0282A063D1DD}" srcOrd="0" destOrd="0" presId="urn:microsoft.com/office/officeart/2008/layout/VerticalCurvedList"/>
    <dgm:cxn modelId="{91BCB3F0-C6AE-48EE-8829-FC2B391F9380}" srcId="{DD54A1C2-61B4-4DF2-A348-514C0C257A45}" destId="{3B4694CC-7917-47FC-BBBD-73F6600B87E6}" srcOrd="3" destOrd="0" parTransId="{93111F75-37D5-48A9-AA1B-BE3C39EE8E09}" sibTransId="{DD573EE7-54BE-4744-A375-AF9E6BCD3646}"/>
    <dgm:cxn modelId="{9D40DCC3-AC8C-42C9-BD1B-6647391273CB}" type="presParOf" srcId="{215B0507-CAAB-4D94-AD0E-588AFE638921}" destId="{AF7FE0B7-DB58-4AAB-B4BF-77281E8354E2}" srcOrd="0" destOrd="0" presId="urn:microsoft.com/office/officeart/2008/layout/VerticalCurvedList"/>
    <dgm:cxn modelId="{432346FA-B838-4A02-9070-AE3D5A209A2E}" type="presParOf" srcId="{AF7FE0B7-DB58-4AAB-B4BF-77281E8354E2}" destId="{12B05825-BF3B-4872-B961-467294456240}" srcOrd="0" destOrd="0" presId="urn:microsoft.com/office/officeart/2008/layout/VerticalCurvedList"/>
    <dgm:cxn modelId="{512D722B-7341-451C-B354-A4333293242E}" type="presParOf" srcId="{12B05825-BF3B-4872-B961-467294456240}" destId="{79A8C240-3D00-490F-9A47-40C64E32120C}" srcOrd="0" destOrd="0" presId="urn:microsoft.com/office/officeart/2008/layout/VerticalCurvedList"/>
    <dgm:cxn modelId="{3912337C-9D25-42F0-AF13-ED89DAAF341B}" type="presParOf" srcId="{12B05825-BF3B-4872-B961-467294456240}" destId="{3399AF5E-41BA-4F64-B81A-D35B8EFB2821}" srcOrd="1" destOrd="0" presId="urn:microsoft.com/office/officeart/2008/layout/VerticalCurvedList"/>
    <dgm:cxn modelId="{A8BCAD2F-0B60-42EE-AE27-6831C170FC4F}" type="presParOf" srcId="{12B05825-BF3B-4872-B961-467294456240}" destId="{BD78ED06-17F8-4A25-A47C-16A649C98234}" srcOrd="2" destOrd="0" presId="urn:microsoft.com/office/officeart/2008/layout/VerticalCurvedList"/>
    <dgm:cxn modelId="{24D200AE-BA23-49DD-BE70-C66295CD454A}" type="presParOf" srcId="{12B05825-BF3B-4872-B961-467294456240}" destId="{930513DC-B278-4D35-BCE0-34E39DC905E0}" srcOrd="3" destOrd="0" presId="urn:microsoft.com/office/officeart/2008/layout/VerticalCurvedList"/>
    <dgm:cxn modelId="{F7BB8D7D-F610-466A-8981-F7EE4067D799}" type="presParOf" srcId="{AF7FE0B7-DB58-4AAB-B4BF-77281E8354E2}" destId="{75B6468C-C4AF-4321-9C68-0282A063D1DD}" srcOrd="1" destOrd="0" presId="urn:microsoft.com/office/officeart/2008/layout/VerticalCurvedList"/>
    <dgm:cxn modelId="{68512302-0036-4D3B-8910-10FFF50BFD04}" type="presParOf" srcId="{AF7FE0B7-DB58-4AAB-B4BF-77281E8354E2}" destId="{58968177-C222-4E0C-AEC7-DBF090DE9B09}" srcOrd="2" destOrd="0" presId="urn:microsoft.com/office/officeart/2008/layout/VerticalCurvedList"/>
    <dgm:cxn modelId="{55D4E52E-5DFE-4198-8959-CF92C95FD3DC}" type="presParOf" srcId="{58968177-C222-4E0C-AEC7-DBF090DE9B09}" destId="{26B46ACF-B67B-43AB-BDBD-1813A3895CC3}" srcOrd="0" destOrd="0" presId="urn:microsoft.com/office/officeart/2008/layout/VerticalCurvedList"/>
    <dgm:cxn modelId="{62DBAFC2-C70D-41B2-8709-67812CBBFCF0}" type="presParOf" srcId="{AF7FE0B7-DB58-4AAB-B4BF-77281E8354E2}" destId="{D3998B5F-494D-440C-8939-C74BE2AF5C4A}" srcOrd="3" destOrd="0" presId="urn:microsoft.com/office/officeart/2008/layout/VerticalCurvedList"/>
    <dgm:cxn modelId="{ED45F997-F7AB-446D-98D4-43B199686E1C}" type="presParOf" srcId="{AF7FE0B7-DB58-4AAB-B4BF-77281E8354E2}" destId="{84200867-4D35-42FB-946D-F25BAD0B99E4}" srcOrd="4" destOrd="0" presId="urn:microsoft.com/office/officeart/2008/layout/VerticalCurvedList"/>
    <dgm:cxn modelId="{071ED2E2-A5F3-4A2D-9265-468A94F86C46}" type="presParOf" srcId="{84200867-4D35-42FB-946D-F25BAD0B99E4}" destId="{151E0148-8D05-464B-8750-C2C1D416EDF0}" srcOrd="0" destOrd="0" presId="urn:microsoft.com/office/officeart/2008/layout/VerticalCurvedList"/>
    <dgm:cxn modelId="{6CE54542-F6D3-4D50-B7C5-D14AFAC6AA2B}" type="presParOf" srcId="{AF7FE0B7-DB58-4AAB-B4BF-77281E8354E2}" destId="{7B9FB010-C29C-4176-8AEC-3E07C3EEAA15}" srcOrd="5" destOrd="0" presId="urn:microsoft.com/office/officeart/2008/layout/VerticalCurvedList"/>
    <dgm:cxn modelId="{AF3AB19E-C38B-4BAB-9B78-188BCB4DDF20}" type="presParOf" srcId="{AF7FE0B7-DB58-4AAB-B4BF-77281E8354E2}" destId="{27135740-80B7-40EE-ABF6-DE364ED85125}" srcOrd="6" destOrd="0" presId="urn:microsoft.com/office/officeart/2008/layout/VerticalCurvedList"/>
    <dgm:cxn modelId="{DB6F2C56-7A02-40E9-AF6D-4DFE644F9E0F}" type="presParOf" srcId="{27135740-80B7-40EE-ABF6-DE364ED85125}" destId="{C2C69038-48AE-4668-ADDD-9EF423C5DB6D}" srcOrd="0" destOrd="0" presId="urn:microsoft.com/office/officeart/2008/layout/VerticalCurvedList"/>
    <dgm:cxn modelId="{998B388D-C185-4450-AF26-06BE9421396C}" type="presParOf" srcId="{AF7FE0B7-DB58-4AAB-B4BF-77281E8354E2}" destId="{5570543C-BE81-4432-824D-335E8FF0CE25}" srcOrd="7" destOrd="0" presId="urn:microsoft.com/office/officeart/2008/layout/VerticalCurvedList"/>
    <dgm:cxn modelId="{B0F73B53-FA64-4F87-8715-61E431497CCC}" type="presParOf" srcId="{AF7FE0B7-DB58-4AAB-B4BF-77281E8354E2}" destId="{6C11B095-903C-4BFF-93E4-5326D88BEB25}" srcOrd="8" destOrd="0" presId="urn:microsoft.com/office/officeart/2008/layout/VerticalCurvedList"/>
    <dgm:cxn modelId="{458CC115-AEDF-4ABE-93A2-379AED1A8101}" type="presParOf" srcId="{6C11B095-903C-4BFF-93E4-5326D88BEB25}" destId="{EB1EE6F2-37BF-4474-A8B4-1866969C833A}" srcOrd="0" destOrd="0" presId="urn:microsoft.com/office/officeart/2008/layout/VerticalCurvedList"/>
    <dgm:cxn modelId="{315F36D8-C8B3-4B2C-B838-901EE62D7D39}" type="presParOf" srcId="{AF7FE0B7-DB58-4AAB-B4BF-77281E8354E2}" destId="{32B98904-C223-41AB-A8D0-F9A5411CF0FF}" srcOrd="9" destOrd="0" presId="urn:microsoft.com/office/officeart/2008/layout/VerticalCurvedList"/>
    <dgm:cxn modelId="{1981F50C-A62F-441E-990A-75107406025C}" type="presParOf" srcId="{AF7FE0B7-DB58-4AAB-B4BF-77281E8354E2}" destId="{32B95BC5-1823-422D-A8B6-ABE600A29A75}" srcOrd="10" destOrd="0" presId="urn:microsoft.com/office/officeart/2008/layout/VerticalCurvedList"/>
    <dgm:cxn modelId="{2F6409B1-2A49-4442-AC6F-9023B7AB4137}" type="presParOf" srcId="{32B95BC5-1823-422D-A8B6-ABE600A29A75}" destId="{FDDAA044-26FE-4609-92B9-1433D11D657D}" srcOrd="0" destOrd="0" presId="urn:microsoft.com/office/officeart/2008/layout/VerticalCurvedList"/>
    <dgm:cxn modelId="{8D564D25-46C6-4DB6-8A8A-8154A60E543A}" type="presParOf" srcId="{AF7FE0B7-DB58-4AAB-B4BF-77281E8354E2}" destId="{39996D5F-F1E4-4F78-BECC-BE0FB7AE8E02}" srcOrd="11" destOrd="0" presId="urn:microsoft.com/office/officeart/2008/layout/VerticalCurvedList"/>
    <dgm:cxn modelId="{50D5F3BE-952C-400D-97EA-616A32BBDA35}" type="presParOf" srcId="{AF7FE0B7-DB58-4AAB-B4BF-77281E8354E2}" destId="{E6E5AB4E-399F-4EA8-8D9D-12704A12067D}" srcOrd="12" destOrd="0" presId="urn:microsoft.com/office/officeart/2008/layout/VerticalCurvedList"/>
    <dgm:cxn modelId="{47C6E819-90A4-4236-8494-6AE31331B0C2}" type="presParOf" srcId="{E6E5AB4E-399F-4EA8-8D9D-12704A12067D}" destId="{0C5A0BC2-422E-45DF-B470-032058A59EC8}" srcOrd="0" destOrd="0" presId="urn:microsoft.com/office/officeart/2008/layout/VerticalCurvedList"/>
    <dgm:cxn modelId="{3E438DFE-B297-4C72-A18A-24F8F1B83684}" type="presParOf" srcId="{AF7FE0B7-DB58-4AAB-B4BF-77281E8354E2}" destId="{104C040F-C0CB-4501-ADA4-649F7BC23FBC}" srcOrd="13" destOrd="0" presId="urn:microsoft.com/office/officeart/2008/layout/VerticalCurvedList"/>
    <dgm:cxn modelId="{52786135-1210-4FA2-8B22-6956B336D61B}" type="presParOf" srcId="{AF7FE0B7-DB58-4AAB-B4BF-77281E8354E2}" destId="{C5B685D2-A5B8-4488-A391-BABE58480608}" srcOrd="14" destOrd="0" presId="urn:microsoft.com/office/officeart/2008/layout/VerticalCurvedList"/>
    <dgm:cxn modelId="{839C05E9-BEC3-4926-B202-A2921F89794E}" type="presParOf" srcId="{C5B685D2-A5B8-4488-A391-BABE58480608}" destId="{73D23182-8D3B-426F-8563-A1DEF44B80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9AF5E-41BA-4F64-B81A-D35B8EFB2821}">
      <dsp:nvSpPr>
        <dsp:cNvPr id="0" name=""/>
        <dsp:cNvSpPr/>
      </dsp:nvSpPr>
      <dsp:spPr>
        <a:xfrm>
          <a:off x="-6624803" y="-1013903"/>
          <a:ext cx="7891196" cy="7891196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468C-C4AF-4321-9C68-0282A063D1DD}">
      <dsp:nvSpPr>
        <dsp:cNvPr id="0" name=""/>
        <dsp:cNvSpPr/>
      </dsp:nvSpPr>
      <dsp:spPr>
        <a:xfrm>
          <a:off x="411316" y="266549"/>
          <a:ext cx="9237270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</a:t>
          </a:r>
          <a:r>
            <a:rPr lang="fr-FR" sz="2400" b="0" i="0" kern="1200" dirty="0" err="1"/>
            <a:t>homepage</a:t>
          </a:r>
          <a:r>
            <a:rPr lang="fr-FR" sz="2400" b="0" i="0" kern="1200" dirty="0"/>
            <a:t> de présentation de l'école</a:t>
          </a:r>
          <a:endParaRPr lang="fr-FR" sz="2400" kern="1200" dirty="0"/>
        </a:p>
      </dsp:txBody>
      <dsp:txXfrm>
        <a:off x="411316" y="266549"/>
        <a:ext cx="9237270" cy="532864"/>
      </dsp:txXfrm>
    </dsp:sp>
    <dsp:sp modelId="{26B46ACF-B67B-43AB-BDBD-1813A3895CC3}">
      <dsp:nvSpPr>
        <dsp:cNvPr id="0" name=""/>
        <dsp:cNvSpPr/>
      </dsp:nvSpPr>
      <dsp:spPr>
        <a:xfrm>
          <a:off x="167830" y="216793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98B5F-494D-440C-8939-C74BE2AF5C4A}">
      <dsp:nvSpPr>
        <dsp:cNvPr id="0" name=""/>
        <dsp:cNvSpPr/>
      </dsp:nvSpPr>
      <dsp:spPr>
        <a:xfrm>
          <a:off x="858767" y="1056788"/>
          <a:ext cx="8754713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400" b="0" i="0" kern="1200" dirty="0"/>
            <a:t>Une page avec la liste des </a:t>
          </a:r>
          <a:r>
            <a:rPr lang="fr-FR" sz="2400" b="0" i="0" kern="1200" dirty="0" err="1"/>
            <a:t>thémes</a:t>
          </a:r>
          <a:r>
            <a:rPr lang="fr-FR" sz="2400" b="0" i="0" kern="1200" dirty="0"/>
            <a:t> abordés (cours)</a:t>
          </a:r>
          <a:endParaRPr lang="fr-FR" sz="2400" kern="1200" dirty="0"/>
        </a:p>
      </dsp:txBody>
      <dsp:txXfrm>
        <a:off x="858767" y="1056788"/>
        <a:ext cx="8754713" cy="532864"/>
      </dsp:txXfrm>
    </dsp:sp>
    <dsp:sp modelId="{151E0148-8D05-464B-8750-C2C1D416EDF0}">
      <dsp:nvSpPr>
        <dsp:cNvPr id="0" name=""/>
        <dsp:cNvSpPr/>
      </dsp:nvSpPr>
      <dsp:spPr>
        <a:xfrm>
          <a:off x="560833" y="999707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FB010-C29C-4176-8AEC-3E07C3EEAA15}">
      <dsp:nvSpPr>
        <dsp:cNvPr id="0" name=""/>
        <dsp:cNvSpPr/>
      </dsp:nvSpPr>
      <dsp:spPr>
        <a:xfrm>
          <a:off x="1158312" y="1753266"/>
          <a:ext cx="8490275" cy="757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page avec le planning de la première semaine de cours (date, heure, thèmes</a:t>
          </a:r>
          <a:r>
            <a:rPr lang="fr-FR" sz="1700" b="0" i="0" kern="1200" dirty="0"/>
            <a:t>)</a:t>
          </a:r>
          <a:endParaRPr lang="fr-FR" sz="1700" kern="1200" dirty="0"/>
        </a:p>
      </dsp:txBody>
      <dsp:txXfrm>
        <a:off x="1158312" y="1753266"/>
        <a:ext cx="8490275" cy="757323"/>
      </dsp:txXfrm>
    </dsp:sp>
    <dsp:sp modelId="{C2C69038-48AE-4668-ADDD-9EF423C5DB6D}">
      <dsp:nvSpPr>
        <dsp:cNvPr id="0" name=""/>
        <dsp:cNvSpPr/>
      </dsp:nvSpPr>
      <dsp:spPr>
        <a:xfrm>
          <a:off x="755190" y="1732549"/>
          <a:ext cx="806244" cy="798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543C-BE81-4432-824D-335E8FF0CE25}">
      <dsp:nvSpPr>
        <dsp:cNvPr id="0" name=""/>
        <dsp:cNvSpPr/>
      </dsp:nvSpPr>
      <dsp:spPr>
        <a:xfrm>
          <a:off x="1242745" y="2665262"/>
          <a:ext cx="8405842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u="sng" kern="1200" dirty="0"/>
            <a:t>U</a:t>
          </a:r>
          <a:r>
            <a:rPr lang="fr-FR" sz="2400" b="0" i="0" kern="1200" dirty="0"/>
            <a:t>ne page avec le trombinoscope de votre promotion</a:t>
          </a:r>
          <a:endParaRPr lang="fr-FR" sz="2400" kern="1200" dirty="0"/>
        </a:p>
      </dsp:txBody>
      <dsp:txXfrm>
        <a:off x="1242745" y="2665262"/>
        <a:ext cx="8405842" cy="532864"/>
      </dsp:txXfrm>
    </dsp:sp>
    <dsp:sp modelId="{EB1EE6F2-37BF-4474-A8B4-1866969C833A}">
      <dsp:nvSpPr>
        <dsp:cNvPr id="0" name=""/>
        <dsp:cNvSpPr/>
      </dsp:nvSpPr>
      <dsp:spPr>
        <a:xfrm>
          <a:off x="909704" y="2598654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8904-C223-41AB-A8D0-F9A5411CF0FF}">
      <dsp:nvSpPr>
        <dsp:cNvPr id="0" name=""/>
        <dsp:cNvSpPr/>
      </dsp:nvSpPr>
      <dsp:spPr>
        <a:xfrm>
          <a:off x="1158312" y="3465028"/>
          <a:ext cx="8490275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Une page de contact</a:t>
          </a:r>
          <a:endParaRPr lang="fr-FR" sz="2400" kern="1200" dirty="0"/>
        </a:p>
      </dsp:txBody>
      <dsp:txXfrm>
        <a:off x="1158312" y="3465028"/>
        <a:ext cx="8490275" cy="532864"/>
      </dsp:txXfrm>
    </dsp:sp>
    <dsp:sp modelId="{FDDAA044-26FE-4609-92B9-1433D11D657D}">
      <dsp:nvSpPr>
        <dsp:cNvPr id="0" name=""/>
        <dsp:cNvSpPr/>
      </dsp:nvSpPr>
      <dsp:spPr>
        <a:xfrm>
          <a:off x="825272" y="3398420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96D5F-F1E4-4F78-BECC-BE0FB7AE8E02}">
      <dsp:nvSpPr>
        <dsp:cNvPr id="0" name=""/>
        <dsp:cNvSpPr/>
      </dsp:nvSpPr>
      <dsp:spPr>
        <a:xfrm>
          <a:off x="893873" y="4264209"/>
          <a:ext cx="8754713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</a:t>
          </a:r>
          <a:r>
            <a:rPr lang="fr-FR" sz="2400" b="0" i="0" kern="1200" dirty="0"/>
            <a:t>n menu permettant de naviguer entre les différentes page</a:t>
          </a:r>
          <a:endParaRPr lang="fr-FR" sz="2400" kern="1200" dirty="0"/>
        </a:p>
      </dsp:txBody>
      <dsp:txXfrm>
        <a:off x="893873" y="4264209"/>
        <a:ext cx="8754713" cy="532864"/>
      </dsp:txXfrm>
    </dsp:sp>
    <dsp:sp modelId="{0C5A0BC2-422E-45DF-B470-032058A59EC8}">
      <dsp:nvSpPr>
        <dsp:cNvPr id="0" name=""/>
        <dsp:cNvSpPr/>
      </dsp:nvSpPr>
      <dsp:spPr>
        <a:xfrm>
          <a:off x="560833" y="4197600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C040F-C0CB-4501-ADA4-649F7BC23FBC}">
      <dsp:nvSpPr>
        <dsp:cNvPr id="0" name=""/>
        <dsp:cNvSpPr/>
      </dsp:nvSpPr>
      <dsp:spPr>
        <a:xfrm>
          <a:off x="411316" y="5063975"/>
          <a:ext cx="9237270" cy="53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Le site doit être responsive</a:t>
          </a:r>
        </a:p>
      </dsp:txBody>
      <dsp:txXfrm>
        <a:off x="411316" y="5063975"/>
        <a:ext cx="9237270" cy="532864"/>
      </dsp:txXfrm>
    </dsp:sp>
    <dsp:sp modelId="{73D23182-8D3B-426F-8563-A1DEF44B8054}">
      <dsp:nvSpPr>
        <dsp:cNvPr id="0" name=""/>
        <dsp:cNvSpPr/>
      </dsp:nvSpPr>
      <dsp:spPr>
        <a:xfrm>
          <a:off x="78276" y="4997367"/>
          <a:ext cx="666081" cy="6660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91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05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890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93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5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0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20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9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4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1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88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47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8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66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D1275-9529-45E5-BEE5-01C74B183CF2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78DF274-E2A8-4186-BE6F-B7DD8262D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EC0A5A-DE0D-AA4F-8B82-CE57C5C2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53" y="240630"/>
            <a:ext cx="8592214" cy="2695073"/>
          </a:xfrm>
        </p:spPr>
        <p:txBody>
          <a:bodyPr/>
          <a:lstStyle/>
          <a:p>
            <a:pPr algn="ctr"/>
            <a:r>
              <a:rPr lang="fr-FR" dirty="0"/>
              <a:t>Projet: </a:t>
            </a:r>
            <a:r>
              <a:rPr lang="fr-FR" sz="3200" dirty="0"/>
              <a:t>réaliser un site web pour </a:t>
            </a:r>
            <a:r>
              <a:rPr lang="fr-FR" sz="3200" dirty="0" err="1"/>
              <a:t>Supinfo</a:t>
            </a:r>
            <a:r>
              <a:rPr lang="fr-FR" sz="3200" dirty="0"/>
              <a:t> en HTML et CSS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86681D-950E-9CDD-4153-5B02D568C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80" y="3429000"/>
            <a:ext cx="2474336" cy="24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582B-59D4-7398-6C0B-3F5708CF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Planing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193252-CA33-3A87-7145-19C6A691D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1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8D01A-12C8-AF74-5EA5-0457C1E4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8792C1-0092-CEE6-9008-EF0682CE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5477F-2B43-ABE4-E475-9578056A7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6" y="0"/>
            <a:ext cx="994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D0993D-501A-F187-5448-EF1A7151B584}"/>
              </a:ext>
            </a:extLst>
          </p:cNvPr>
          <p:cNvSpPr/>
          <p:nvPr/>
        </p:nvSpPr>
        <p:spPr>
          <a:xfrm>
            <a:off x="8458505" y="3121915"/>
            <a:ext cx="938375" cy="1671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0492" y="3121916"/>
            <a:ext cx="914400" cy="167193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430C12-6208-A41C-E325-08A597E517BC}"/>
              </a:ext>
            </a:extLst>
          </p:cNvPr>
          <p:cNvSpPr/>
          <p:nvPr/>
        </p:nvSpPr>
        <p:spPr>
          <a:xfrm>
            <a:off x="193792" y="1965727"/>
            <a:ext cx="4536000" cy="231237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4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4DB21-7515-239C-3D11-0FBC009B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de contact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325ED8-BD7C-088D-9140-972856824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998FA-136B-0107-225F-F16CEC2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DD48C-FD4D-EBB0-E941-25C3CA5A5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607806-DACA-8507-491F-2F6D3D1E2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9" y="0"/>
            <a:ext cx="8297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B7DD8-E52E-F077-A397-458826A5DCF6}"/>
              </a:ext>
            </a:extLst>
          </p:cNvPr>
          <p:cNvSpPr/>
          <p:nvPr/>
        </p:nvSpPr>
        <p:spPr>
          <a:xfrm>
            <a:off x="8475572" y="3152140"/>
            <a:ext cx="919887" cy="161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8315" y="3152140"/>
            <a:ext cx="914400" cy="16129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6C410E-1696-ED64-8634-1F6C1582A065}"/>
              </a:ext>
            </a:extLst>
          </p:cNvPr>
          <p:cNvSpPr/>
          <p:nvPr/>
        </p:nvSpPr>
        <p:spPr>
          <a:xfrm>
            <a:off x="210266" y="1934954"/>
            <a:ext cx="4500000" cy="237392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6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F67C6-CE9B-7FEA-3A06-8EDA7603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Trombinoscope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239BD7-756A-D366-A460-92A0754DC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1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374F5-64FA-CFA1-04E3-ABCFA4EA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496819-265A-486E-E466-D1DB1764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1E641-50D0-C841-6541-E4DEDA1FC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7" y="0"/>
            <a:ext cx="491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6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ED85AD-844A-9B03-7253-EDC732BD5AE9}"/>
              </a:ext>
            </a:extLst>
          </p:cNvPr>
          <p:cNvSpPr/>
          <p:nvPr/>
        </p:nvSpPr>
        <p:spPr>
          <a:xfrm>
            <a:off x="8459693" y="3152649"/>
            <a:ext cx="936000" cy="16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70493" y="3152649"/>
            <a:ext cx="914400" cy="162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7A2A9-72F6-5D09-4220-792FE2B078B8}"/>
              </a:ext>
            </a:extLst>
          </p:cNvPr>
          <p:cNvSpPr/>
          <p:nvPr/>
        </p:nvSpPr>
        <p:spPr>
          <a:xfrm>
            <a:off x="192677" y="1948103"/>
            <a:ext cx="4536000" cy="23400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8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03394-259B-3EC7-D2AE-F8708DB6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1E1DAE-3D31-CB09-4C1F-94C0AC36B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048E3E-22F0-1E71-5BF6-B646CCCC750B}"/>
              </a:ext>
            </a:extLst>
          </p:cNvPr>
          <p:cNvSpPr txBox="1"/>
          <p:nvPr/>
        </p:nvSpPr>
        <p:spPr>
          <a:xfrm>
            <a:off x="489284" y="376989"/>
            <a:ext cx="44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Cahier des charges :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C17E3CB-BEFD-E255-7F6A-F5859BCB6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867038"/>
              </p:ext>
            </p:extLst>
          </p:nvPr>
        </p:nvGraphicFramePr>
        <p:xfrm>
          <a:off x="122988" y="818147"/>
          <a:ext cx="9726864" cy="586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2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0F9AE-5FFC-5FB7-09D5-3726AC14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EB4778-CC1F-043E-7A13-402833F59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27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2A8A8-930F-A154-13EA-B7DC6F1B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6B5C7-0972-6896-9893-960077A9D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77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823EC99-1385-D3A8-4160-8C498B8C13F2}"/>
              </a:ext>
            </a:extLst>
          </p:cNvPr>
          <p:cNvSpPr txBox="1"/>
          <p:nvPr/>
        </p:nvSpPr>
        <p:spPr>
          <a:xfrm>
            <a:off x="333417" y="358779"/>
            <a:ext cx="766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Une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petite présentation de l’équipe en charge</a:t>
            </a:r>
          </a:p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du projet: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FDD492-7E21-9F10-F530-A0C1E5B629E4}"/>
              </a:ext>
            </a:extLst>
          </p:cNvPr>
          <p:cNvSpPr txBox="1"/>
          <p:nvPr/>
        </p:nvSpPr>
        <p:spPr>
          <a:xfrm>
            <a:off x="1467852" y="4352237"/>
            <a:ext cx="154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Verdier Loïc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8A2EA4-CEFC-40E1-B288-0FF65AECCEC6}"/>
              </a:ext>
            </a:extLst>
          </p:cNvPr>
          <p:cNvSpPr txBox="1"/>
          <p:nvPr/>
        </p:nvSpPr>
        <p:spPr>
          <a:xfrm>
            <a:off x="6272464" y="433369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Crépin Batiste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E2F97-8928-7E5B-47A3-E4FCA8AC812A}"/>
              </a:ext>
            </a:extLst>
          </p:cNvPr>
          <p:cNvSpPr/>
          <p:nvPr/>
        </p:nvSpPr>
        <p:spPr>
          <a:xfrm>
            <a:off x="1467852" y="2200274"/>
            <a:ext cx="1540043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CE2FF-AD46-D83C-0697-3A48B2DD7B78}"/>
              </a:ext>
            </a:extLst>
          </p:cNvPr>
          <p:cNvSpPr/>
          <p:nvPr/>
        </p:nvSpPr>
        <p:spPr>
          <a:xfrm>
            <a:off x="6343650" y="2200275"/>
            <a:ext cx="179070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26B6B-34C6-C45E-0626-AF98D2D7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1.Homepage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F1F582-38CE-753D-FB47-60EDACAF4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77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24E4F-ABBD-72CB-5717-63419D10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052C3-31FE-6FA2-997C-8BC6871E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CE1FCF-F751-9E9F-56D3-66AAB581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32" y="0"/>
            <a:ext cx="4539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66171" y="2059781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B3002-448D-CB18-21C8-5866EDB5EA04}"/>
              </a:ext>
            </a:extLst>
          </p:cNvPr>
          <p:cNvSpPr/>
          <p:nvPr/>
        </p:nvSpPr>
        <p:spPr>
          <a:xfrm>
            <a:off x="8459693" y="3152649"/>
            <a:ext cx="936000" cy="16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81293" y="3152649"/>
            <a:ext cx="914400" cy="162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7659E-F846-CDB5-B9B9-D0DADFC13683}"/>
              </a:ext>
            </a:extLst>
          </p:cNvPr>
          <p:cNvSpPr/>
          <p:nvPr/>
        </p:nvSpPr>
        <p:spPr>
          <a:xfrm>
            <a:off x="185113" y="1952539"/>
            <a:ext cx="4553357" cy="233875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9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1B15D-C4EF-74F2-1FC3-83B97721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2.Liste des thèmes abordés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4C5684-271F-77A1-7BED-06CC7E156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44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170F90-6A3A-896D-8BBB-F5A606D0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2" y="0"/>
            <a:ext cx="545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8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947552-D084-DBD0-9860-95EA0E3E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835936"/>
            <a:ext cx="4712948" cy="29579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B352306-C92A-754F-0F64-D27A0ADB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1" y="1667681"/>
            <a:ext cx="2655094" cy="35226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FBD980-CDAF-C1BA-5568-7219E0A99EBF}"/>
              </a:ext>
            </a:extLst>
          </p:cNvPr>
          <p:cNvSpPr/>
          <p:nvPr/>
        </p:nvSpPr>
        <p:spPr>
          <a:xfrm>
            <a:off x="5576887" y="2143124"/>
            <a:ext cx="1776413" cy="27384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4CDBC5E-6B93-8974-A9A8-C13BAEBE3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25858"/>
          <a:stretch/>
        </p:blipFill>
        <p:spPr>
          <a:xfrm>
            <a:off x="8399056" y="2891087"/>
            <a:ext cx="1057275" cy="2143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66FADD-DC21-6B1A-59C5-8C5126A36427}"/>
              </a:ext>
            </a:extLst>
          </p:cNvPr>
          <p:cNvSpPr/>
          <p:nvPr/>
        </p:nvSpPr>
        <p:spPr>
          <a:xfrm>
            <a:off x="8459693" y="3153659"/>
            <a:ext cx="936000" cy="16179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3C1372-A6FF-7142-2435-A40E7BD7D4B3}"/>
              </a:ext>
            </a:extLst>
          </p:cNvPr>
          <p:cNvSpPr/>
          <p:nvPr/>
        </p:nvSpPr>
        <p:spPr>
          <a:xfrm>
            <a:off x="8481293" y="3153659"/>
            <a:ext cx="914400" cy="161798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D70C6E-CA6E-6823-4C61-E62E1DE630F4}"/>
              </a:ext>
            </a:extLst>
          </p:cNvPr>
          <p:cNvSpPr txBox="1"/>
          <p:nvPr/>
        </p:nvSpPr>
        <p:spPr>
          <a:xfrm>
            <a:off x="819150" y="638175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Responsive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8EAC57-30E3-CE18-6187-2AA804E096D7}"/>
              </a:ext>
            </a:extLst>
          </p:cNvPr>
          <p:cNvSpPr/>
          <p:nvPr/>
        </p:nvSpPr>
        <p:spPr>
          <a:xfrm>
            <a:off x="184557" y="1960685"/>
            <a:ext cx="4563207" cy="233875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4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" grpId="0" animBg="1"/>
    </p:bldLst>
  </p:timing>
</p:sld>
</file>

<file path=ppt/theme/theme1.xml><?xml version="1.0" encoding="utf-8"?>
<a:theme xmlns:a="http://schemas.openxmlformats.org/drawingml/2006/main" name="Facette">
  <a:themeElements>
    <a:clrScheme name="Personnalisé 1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420EA0"/>
      </a:accent1>
      <a:accent2>
        <a:srgbClr val="641AEA"/>
      </a:accent2>
      <a:accent3>
        <a:srgbClr val="C3A6F7"/>
      </a:accent3>
      <a:accent4>
        <a:srgbClr val="D7C3F9"/>
      </a:accent4>
      <a:accent5>
        <a:srgbClr val="EBE1FC"/>
      </a:accent5>
      <a:accent6>
        <a:srgbClr val="A824A4"/>
      </a:accent6>
      <a:hlink>
        <a:srgbClr val="8F8F8F"/>
      </a:hlink>
      <a:folHlink>
        <a:srgbClr val="A5A5A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1291</TotalTime>
  <Words>115</Words>
  <Application>Microsoft Office PowerPoint</Application>
  <PresentationFormat>Grand écran</PresentationFormat>
  <Paragraphs>26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Projet: réaliser un site web pour Supinfo en HTML et CSS</vt:lpstr>
      <vt:lpstr>Présentation PowerPoint</vt:lpstr>
      <vt:lpstr>Présentation PowerPoint</vt:lpstr>
      <vt:lpstr>1.Homepage </vt:lpstr>
      <vt:lpstr>Présentation PowerPoint</vt:lpstr>
      <vt:lpstr>Présentation PowerPoint</vt:lpstr>
      <vt:lpstr>2.Liste des thèmes abordés</vt:lpstr>
      <vt:lpstr>Présentation PowerPoint</vt:lpstr>
      <vt:lpstr>Présentation PowerPoint</vt:lpstr>
      <vt:lpstr>Planing</vt:lpstr>
      <vt:lpstr>  </vt:lpstr>
      <vt:lpstr>Présentation PowerPoint</vt:lpstr>
      <vt:lpstr>Page de contact</vt:lpstr>
      <vt:lpstr>Présentation PowerPoint</vt:lpstr>
      <vt:lpstr>Présentation PowerPoint</vt:lpstr>
      <vt:lpstr>Trombinoscope </vt:lpstr>
      <vt:lpstr>Présentation PowerPoint</vt:lpstr>
      <vt:lpstr>Présentation PowerPoint</vt:lpstr>
      <vt:lpstr>Problème rencontré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Verdier</dc:creator>
  <cp:lastModifiedBy>Loic Verdier</cp:lastModifiedBy>
  <cp:revision>7</cp:revision>
  <dcterms:created xsi:type="dcterms:W3CDTF">2022-10-21T11:53:50Z</dcterms:created>
  <dcterms:modified xsi:type="dcterms:W3CDTF">2022-10-24T18:10:14Z</dcterms:modified>
</cp:coreProperties>
</file>